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3" r:id="rId9"/>
    <p:sldId id="278" r:id="rId10"/>
    <p:sldId id="274" r:id="rId11"/>
    <p:sldId id="275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3211-B7CA-4DA2-8CED-5B55F545F135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95C-02C0-4F06-9230-037DF28AA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4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3211-B7CA-4DA2-8CED-5B55F545F135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95C-02C0-4F06-9230-037DF28AA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7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3211-B7CA-4DA2-8CED-5B55F545F135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95C-02C0-4F06-9230-037DF28AA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3211-B7CA-4DA2-8CED-5B55F545F135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95C-02C0-4F06-9230-037DF28AA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05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3211-B7CA-4DA2-8CED-5B55F545F135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95C-02C0-4F06-9230-037DF28AA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0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3211-B7CA-4DA2-8CED-5B55F545F135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95C-02C0-4F06-9230-037DF28AA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2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3211-B7CA-4DA2-8CED-5B55F545F135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95C-02C0-4F06-9230-037DF28AA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7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3211-B7CA-4DA2-8CED-5B55F545F135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95C-02C0-4F06-9230-037DF28AA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3211-B7CA-4DA2-8CED-5B55F545F135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95C-02C0-4F06-9230-037DF28AA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63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3211-B7CA-4DA2-8CED-5B55F545F135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95C-02C0-4F06-9230-037DF28AA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3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3211-B7CA-4DA2-8CED-5B55F545F135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95C-02C0-4F06-9230-037DF28AA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9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E3211-B7CA-4DA2-8CED-5B55F545F135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AC95C-02C0-4F06-9230-037DF28AA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5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177"/>
            <a:ext cx="9144000" cy="1053747"/>
          </a:xfrm>
          <a:prstGeom prst="rect">
            <a:avLst/>
          </a:prstGeom>
          <a:solidFill>
            <a:srgbClr val="002060"/>
          </a:solidFill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Fuzzy optimization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1704975"/>
            <a:ext cx="57054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6826" y="272142"/>
            <a:ext cx="8643260" cy="6411686"/>
            <a:chOff x="206826" y="272142"/>
            <a:chExt cx="8643260" cy="6411686"/>
          </a:xfrm>
        </p:grpSpPr>
        <p:grpSp>
          <p:nvGrpSpPr>
            <p:cNvPr id="2" name="Group 1"/>
            <p:cNvGrpSpPr/>
            <p:nvPr/>
          </p:nvGrpSpPr>
          <p:grpSpPr>
            <a:xfrm>
              <a:off x="206826" y="272142"/>
              <a:ext cx="4269243" cy="4985658"/>
              <a:chOff x="206826" y="228600"/>
              <a:chExt cx="4269243" cy="4985658"/>
            </a:xfrm>
          </p:grpSpPr>
          <p:pic>
            <p:nvPicPr>
              <p:cNvPr id="1024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" y="228600"/>
                <a:ext cx="4200525" cy="885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256" y="1164092"/>
                <a:ext cx="4214813" cy="247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4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826" y="3664064"/>
                <a:ext cx="4229100" cy="1550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4613842" y="326572"/>
              <a:ext cx="4236244" cy="5464628"/>
              <a:chOff x="4613842" y="326572"/>
              <a:chExt cx="4236244" cy="5464628"/>
            </a:xfrm>
          </p:grpSpPr>
          <p:pic>
            <p:nvPicPr>
              <p:cNvPr id="10245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3842" y="326572"/>
                <a:ext cx="4236244" cy="1778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6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5658" y="1878806"/>
                <a:ext cx="850106" cy="178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7" name="Picture 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7250" y="2133600"/>
                <a:ext cx="4171950" cy="1821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8" name="Picture 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0555" y="3757953"/>
                <a:ext cx="821531" cy="1500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9" name="Picture 9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1192" y="3983831"/>
                <a:ext cx="4186238" cy="180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0" name="Picture 1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000" y="5579952"/>
                <a:ext cx="814388" cy="178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251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19" y="5290797"/>
              <a:ext cx="4193381" cy="1393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4568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0370" y="252412"/>
            <a:ext cx="8681356" cy="6380388"/>
            <a:chOff x="304800" y="252412"/>
            <a:chExt cx="8681356" cy="6380388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52412"/>
              <a:ext cx="4250531" cy="5843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056" y="315686"/>
              <a:ext cx="4229100" cy="1907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3047" y="2275112"/>
              <a:ext cx="4207669" cy="435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3359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00" y="513350"/>
            <a:ext cx="5900738" cy="545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150" y="6185406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Water Resources Systems </a:t>
            </a:r>
            <a:r>
              <a:rPr lang="en-US" sz="1200" dirty="0" smtClean="0">
                <a:solidFill>
                  <a:schemeClr val="tx2"/>
                </a:solidFill>
              </a:rPr>
              <a:t>Planning and Management - An </a:t>
            </a:r>
            <a:r>
              <a:rPr lang="en-US" sz="1200" dirty="0">
                <a:solidFill>
                  <a:schemeClr val="tx2"/>
                </a:solidFill>
              </a:rPr>
              <a:t>Introduction to </a:t>
            </a:r>
            <a:r>
              <a:rPr lang="en-US" sz="1200" dirty="0" smtClean="0">
                <a:solidFill>
                  <a:schemeClr val="tx2"/>
                </a:solidFill>
              </a:rPr>
              <a:t>Methods, Models </a:t>
            </a:r>
            <a:r>
              <a:rPr lang="en-US" sz="1200" dirty="0">
                <a:solidFill>
                  <a:schemeClr val="tx2"/>
                </a:solidFill>
              </a:rPr>
              <a:t>and </a:t>
            </a:r>
            <a:r>
              <a:rPr lang="en-US" sz="1200" dirty="0" smtClean="0">
                <a:solidFill>
                  <a:schemeClr val="tx2"/>
                </a:solidFill>
              </a:rPr>
              <a:t>Applications</a:t>
            </a:r>
          </a:p>
          <a:p>
            <a:r>
              <a:rPr lang="en-US" sz="1200" dirty="0">
                <a:solidFill>
                  <a:schemeClr val="tx2"/>
                </a:solidFill>
              </a:rPr>
              <a:t>Daniel P. Loucks and Eelco van </a:t>
            </a:r>
            <a:r>
              <a:rPr lang="en-US" sz="1200" dirty="0" smtClean="0">
                <a:solidFill>
                  <a:schemeClr val="tx2"/>
                </a:solidFill>
              </a:rPr>
              <a:t>Beek</a:t>
            </a:r>
          </a:p>
          <a:p>
            <a:r>
              <a:rPr lang="en-US" sz="1200" dirty="0">
                <a:solidFill>
                  <a:schemeClr val="tx2"/>
                </a:solidFill>
              </a:rPr>
              <a:t>UNESCO 2005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7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5312" y="76198"/>
            <a:ext cx="8850088" cy="6770916"/>
            <a:chOff x="65312" y="76198"/>
            <a:chExt cx="8850088" cy="6770916"/>
          </a:xfrm>
        </p:grpSpPr>
        <p:grpSp>
          <p:nvGrpSpPr>
            <p:cNvPr id="2" name="Group 1"/>
            <p:cNvGrpSpPr/>
            <p:nvPr/>
          </p:nvGrpSpPr>
          <p:grpSpPr>
            <a:xfrm>
              <a:off x="65312" y="76198"/>
              <a:ext cx="4553599" cy="6770916"/>
              <a:chOff x="65312" y="76198"/>
              <a:chExt cx="4553599" cy="6770916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12" y="76198"/>
                <a:ext cx="3457575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625" y="453113"/>
                <a:ext cx="4143375" cy="885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140" y="1328058"/>
                <a:ext cx="4129088" cy="2636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248" y="4011045"/>
                <a:ext cx="4157663" cy="2836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0587" y="538163"/>
              <a:ext cx="4214813" cy="433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1800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" y="76200"/>
            <a:ext cx="8610600" cy="6413388"/>
            <a:chOff x="76200" y="76200"/>
            <a:chExt cx="8610600" cy="641338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76200"/>
              <a:ext cx="396240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268742" y="554831"/>
              <a:ext cx="4150858" cy="5934757"/>
              <a:chOff x="130630" y="554831"/>
              <a:chExt cx="4150858" cy="5934757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554831"/>
                <a:ext cx="4129088" cy="2721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170" y="3331369"/>
                <a:ext cx="4071938" cy="1850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8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30" y="5225144"/>
                <a:ext cx="4093369" cy="1264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3431" y="609600"/>
              <a:ext cx="4093369" cy="2578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350" y="3297009"/>
              <a:ext cx="4064794" cy="151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094" y="4953000"/>
              <a:ext cx="4050506" cy="1507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1562" y="4610779"/>
              <a:ext cx="757238" cy="15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7137" y="6281058"/>
              <a:ext cx="707231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9185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76200"/>
            <a:ext cx="8763000" cy="6796428"/>
            <a:chOff x="76200" y="76200"/>
            <a:chExt cx="8763000" cy="6796428"/>
          </a:xfrm>
        </p:grpSpPr>
        <p:grpSp>
          <p:nvGrpSpPr>
            <p:cNvPr id="2" name="Group 1"/>
            <p:cNvGrpSpPr/>
            <p:nvPr/>
          </p:nvGrpSpPr>
          <p:grpSpPr>
            <a:xfrm>
              <a:off x="76200" y="76201"/>
              <a:ext cx="4128897" cy="271463"/>
              <a:chOff x="76200" y="76201"/>
              <a:chExt cx="4128897" cy="271463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" y="76201"/>
                <a:ext cx="2464594" cy="271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0800" y="108858"/>
                <a:ext cx="1614297" cy="209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5387" y="76200"/>
              <a:ext cx="3529013" cy="3128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228600" y="500740"/>
              <a:ext cx="4139974" cy="6371888"/>
              <a:chOff x="228600" y="500740"/>
              <a:chExt cx="4139974" cy="6371888"/>
            </a:xfrm>
          </p:grpSpPr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319" y="500740"/>
                <a:ext cx="4079081" cy="664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2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486" y="1282474"/>
                <a:ext cx="4129088" cy="3236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4" name="Picture 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" y="4593772"/>
                <a:ext cx="4100513" cy="2278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3651" y="2982686"/>
              <a:ext cx="714375" cy="15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0119" y="3200400"/>
              <a:ext cx="4079081" cy="1778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0022" y="4778830"/>
              <a:ext cx="742950" cy="150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9092" y="5018314"/>
              <a:ext cx="4064794" cy="175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829" y="6585858"/>
              <a:ext cx="714375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11335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1450"/>
            <a:ext cx="4071938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28180"/>
            <a:ext cx="4064794" cy="176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613413"/>
            <a:ext cx="721519" cy="13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5943600"/>
            <a:ext cx="2371725" cy="16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859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76200"/>
            <a:ext cx="9002486" cy="6716486"/>
            <a:chOff x="76200" y="76200"/>
            <a:chExt cx="9002486" cy="6716486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25" y="609600"/>
              <a:ext cx="4143375" cy="399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581400" y="3352800"/>
              <a:ext cx="1143000" cy="1295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76200"/>
              <a:ext cx="3543300" cy="264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217" y="3978048"/>
              <a:ext cx="6036469" cy="281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59" y="5584384"/>
              <a:ext cx="2157413" cy="1150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719" y="595651"/>
              <a:ext cx="4079081" cy="2321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8458200" y="2667000"/>
              <a:ext cx="26925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2362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11944" y="221456"/>
            <a:ext cx="8451056" cy="6407944"/>
            <a:chOff x="311944" y="221456"/>
            <a:chExt cx="8451056" cy="6407944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944" y="221456"/>
              <a:ext cx="4107656" cy="6407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344" y="236082"/>
              <a:ext cx="4107656" cy="5043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169817" y="3929744"/>
              <a:ext cx="709955" cy="2866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EXCEL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8261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2" y="76200"/>
            <a:ext cx="8916490" cy="6172200"/>
            <a:chOff x="612" y="76200"/>
            <a:chExt cx="8916490" cy="6172200"/>
          </a:xfrm>
        </p:grpSpPr>
        <p:grpSp>
          <p:nvGrpSpPr>
            <p:cNvPr id="2" name="Group 1"/>
            <p:cNvGrpSpPr/>
            <p:nvPr/>
          </p:nvGrpSpPr>
          <p:grpSpPr>
            <a:xfrm>
              <a:off x="76200" y="76200"/>
              <a:ext cx="4991781" cy="315686"/>
              <a:chOff x="76200" y="76200"/>
              <a:chExt cx="4991781" cy="315686"/>
            </a:xfrm>
          </p:grpSpPr>
          <p:pic>
            <p:nvPicPr>
              <p:cNvPr id="921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" y="76200"/>
                <a:ext cx="3350419" cy="307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1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2068" y="113280"/>
                <a:ext cx="1585913" cy="278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3286125"/>
              <a:ext cx="6302216" cy="2200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293914" y="762000"/>
              <a:ext cx="4236244" cy="2235994"/>
              <a:chOff x="293914" y="576944"/>
              <a:chExt cx="4236244" cy="2235994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93914" y="576944"/>
                <a:ext cx="4236244" cy="1785256"/>
                <a:chOff x="293914" y="685800"/>
                <a:chExt cx="4236244" cy="1785256"/>
              </a:xfrm>
            </p:grpSpPr>
            <p:pic>
              <p:nvPicPr>
                <p:cNvPr id="9220" name="Picture 4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4800" y="685800"/>
                  <a:ext cx="4193381" cy="4357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21" name="Picture 5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3914" y="1120887"/>
                  <a:ext cx="4236244" cy="13501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9224" name="Picture 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572" y="2405744"/>
                <a:ext cx="4164806" cy="407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4680858" y="762000"/>
              <a:ext cx="4236244" cy="5181600"/>
              <a:chOff x="4680858" y="762000"/>
              <a:chExt cx="4236244" cy="5181600"/>
            </a:xfrm>
          </p:grpSpPr>
          <p:pic>
            <p:nvPicPr>
              <p:cNvPr id="9225" name="Picture 9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3516" y="762000"/>
                <a:ext cx="2379726" cy="219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6" name="Picture 10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0858" y="1042987"/>
                <a:ext cx="4236244" cy="4900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27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75" y="5525452"/>
              <a:ext cx="1571625" cy="722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154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3925" y="457200"/>
            <a:ext cx="7458075" cy="6019800"/>
            <a:chOff x="923925" y="533400"/>
            <a:chExt cx="7458075" cy="6019800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925" y="533400"/>
              <a:ext cx="7458075" cy="529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075" y="5888831"/>
              <a:ext cx="2828925" cy="664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3168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28</Words>
  <Application>Microsoft Office PowerPoint</Application>
  <PresentationFormat>On-screen Show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abc</cp:lastModifiedBy>
  <cp:revision>122</cp:revision>
  <dcterms:created xsi:type="dcterms:W3CDTF">2015-02-22T13:32:34Z</dcterms:created>
  <dcterms:modified xsi:type="dcterms:W3CDTF">2016-03-11T05:28:08Z</dcterms:modified>
</cp:coreProperties>
</file>